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6" r:id="rId10"/>
    <p:sldId id="264" r:id="rId11"/>
    <p:sldId id="265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55" d="100"/>
          <a:sy n="55" d="100"/>
        </p:scale>
        <p:origin x="-1062" y="-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52" name="Picture 6" descr="COSMIACdark_title2.png"/>
          <p:cNvPicPr>
            <a:picLocks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4E20C121-3101-40B2-BBB5-D6362C4CEF91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D17072-DC2B-4C74-8AD3-90C272648200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FCDE34-76EC-4F12-9642-8AAB6C33013A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BB6B9F-4D68-493F-8B2E-49DB658B1878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53BF6C-C824-46EF-8410-9C7D85029D6A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BCD49C-D6DA-445B-A768-3DB507804EE2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BDEF9D-FC4B-4132-9AF6-E3937156BC8C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351499-8AA1-4EAD-A2AF-721060BAC0DC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2A5FE0-13E0-47C5-B525-5841EA8428A2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181A4D-797D-4C78-93B4-864EECE958AE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255249-0AFD-47ED-9E77-A3CF0A8D90EB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3" name="Picture 6" descr="COSMIACdark_bodynotext2.png"/>
          <p:cNvPicPr>
            <a:picLocks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dirty="0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dirty="0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C0232A1-FBF6-4B62-AD4A-C964A2610138}" type="slidenum">
              <a:rPr lang="en-US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 Single Event Transient Resistant Majority Voter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858000" cy="1752600"/>
          </a:xfrm>
        </p:spPr>
        <p:txBody>
          <a:bodyPr/>
          <a:lstStyle/>
          <a:p>
            <a:r>
              <a:rPr lang="en-US" dirty="0" smtClean="0"/>
              <a:t>John Cochran COSMIAC, AFRL</a:t>
            </a:r>
          </a:p>
          <a:p>
            <a:r>
              <a:rPr lang="en-US" dirty="0" smtClean="0"/>
              <a:t>Steve </a:t>
            </a:r>
            <a:r>
              <a:rPr lang="en-US" dirty="0" err="1" smtClean="0"/>
              <a:t>Suddarth</a:t>
            </a:r>
            <a:r>
              <a:rPr lang="en-US" dirty="0" smtClean="0"/>
              <a:t> Director COSMIAC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Further Directions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Generalization </a:t>
            </a:r>
            <a:r>
              <a:rPr lang="en-US" dirty="0" smtClean="0"/>
              <a:t>to Redundancies Greater than </a:t>
            </a:r>
            <a:r>
              <a:rPr lang="en-US" dirty="0" smtClean="0"/>
              <a:t>Three</a:t>
            </a:r>
          </a:p>
          <a:p>
            <a:r>
              <a:rPr lang="en-US" dirty="0" smtClean="0"/>
              <a:t>Temporal Redundancy</a:t>
            </a:r>
            <a:endParaRPr lang="en-US" dirty="0" smtClean="0"/>
          </a:p>
          <a:p>
            <a:r>
              <a:rPr lang="en-US" dirty="0" smtClean="0"/>
              <a:t>Combinations of Temporal and Spatial Redundancy</a:t>
            </a:r>
          </a:p>
          <a:p>
            <a:r>
              <a:rPr lang="en-US" dirty="0" smtClean="0"/>
              <a:t>Reconfigurable Majority Voter Circuits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Sarah Thompson, </a:t>
            </a:r>
            <a:r>
              <a:rPr lang="en-US" b="1" dirty="0" smtClean="0"/>
              <a:t>"</a:t>
            </a:r>
            <a:r>
              <a:rPr lang="en-US" b="1" dirty="0" smtClean="0"/>
              <a:t>On the Application of Program Analysis and Transformation to High Reliability Electronics,"</a:t>
            </a:r>
            <a:r>
              <a:rPr lang="en-US" dirty="0" smtClean="0"/>
              <a:t> </a:t>
            </a:r>
            <a:r>
              <a:rPr lang="en-US" i="1" dirty="0" smtClean="0"/>
              <a:t>Ph.D. Thesis</a:t>
            </a:r>
            <a:r>
              <a:rPr lang="en-US" i="1" dirty="0" smtClean="0"/>
              <a:t>,</a:t>
            </a:r>
            <a:r>
              <a:rPr lang="en-US" dirty="0" smtClean="0"/>
              <a:t> St Edmund's College, University of Cambridge, United Kingdom, Apr. 2006 </a:t>
            </a:r>
            <a:r>
              <a:rPr lang="en-US" dirty="0" smtClean="0"/>
              <a:t>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Single Event Transients (SETs)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Temporary Radiation Effects in Electronic Circuits </a:t>
            </a:r>
          </a:p>
          <a:p>
            <a:r>
              <a:rPr lang="en-US" dirty="0" smtClean="0"/>
              <a:t>Usually Caused by Heavy Ion Strikes</a:t>
            </a:r>
          </a:p>
          <a:p>
            <a:r>
              <a:rPr lang="en-US" dirty="0" smtClean="0"/>
              <a:t>Manifest as Positive or Negative Spikes in Voltage</a:t>
            </a:r>
          </a:p>
          <a:p>
            <a:r>
              <a:rPr lang="en-US" dirty="0" smtClean="0"/>
              <a:t>Can Cause Glitches in Operation of Space Electronics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SETs and Majority Voters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Triple Module Redundancy and Other Fault Remediation Schemes Require Voting on the Majority of Inputs from Replicated Signals</a:t>
            </a:r>
          </a:p>
          <a:p>
            <a:r>
              <a:rPr lang="en-US" dirty="0" smtClean="0"/>
              <a:t>Any Circuit Implementing a Majority Voter Using Truth Functional Gates is Susceptible to </a:t>
            </a:r>
            <a:r>
              <a:rPr lang="en-US" dirty="0" smtClean="0"/>
              <a:t>SETs (</a:t>
            </a:r>
            <a:r>
              <a:rPr lang="en-US" dirty="0" smtClean="0"/>
              <a:t>Thompson </a:t>
            </a:r>
            <a:r>
              <a:rPr lang="en-US" dirty="0" smtClean="0"/>
              <a:t>2006)</a:t>
            </a:r>
            <a:endParaRPr lang="en-US" dirty="0" smtClean="0"/>
          </a:p>
          <a:p>
            <a:r>
              <a:rPr lang="en-US" dirty="0" smtClean="0"/>
              <a:t>State Holding Elements and Feedback are not Truth Functional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 Resistant Majority Voter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Regular Majority Gate with Hysteresis </a:t>
            </a:r>
          </a:p>
          <a:p>
            <a:r>
              <a:rPr lang="en-US" dirty="0" smtClean="0"/>
              <a:t>Hysteresis Implemented by only Allowing Change in Output Going in Opposite Direction from Last Consensus State until a New Consensus State is Reached</a:t>
            </a:r>
          </a:p>
          <a:p>
            <a:r>
              <a:rPr lang="en-US" dirty="0" smtClean="0"/>
              <a:t>Latches or Generalized C-Elements </a:t>
            </a:r>
            <a:r>
              <a:rPr lang="en-US" dirty="0" smtClean="0"/>
              <a:t>used for </a:t>
            </a:r>
            <a:r>
              <a:rPr lang="en-US" dirty="0" smtClean="0"/>
              <a:t>State Holding Elements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Circuit using Latches</a:t>
            </a:r>
            <a:endParaRPr lang="en-US" dirty="0"/>
          </a:p>
        </p:txBody>
      </p:sp>
      <p:pic>
        <p:nvPicPr>
          <p:cNvPr id="4" name="Content Placeholder 3" descr="flipflop.g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90768" y="1600200"/>
            <a:ext cx="4562463" cy="4525963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Circuit Using C-Elements</a:t>
            </a:r>
            <a:endParaRPr lang="en-US" dirty="0"/>
          </a:p>
        </p:txBody>
      </p:sp>
      <p:pic>
        <p:nvPicPr>
          <p:cNvPr id="4" name="Content Placeholder 3" descr="celems.g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940207" y="1600200"/>
            <a:ext cx="3263586" cy="4525963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Assessment </a:t>
            </a:r>
            <a:r>
              <a:rPr lang="en-US" dirty="0" smtClean="0"/>
              <a:t>of </a:t>
            </a:r>
            <a:r>
              <a:rPr lang="en-US" dirty="0" smtClean="0"/>
              <a:t>Latch Version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Standard Latches Leave it Badly Vulnerable to SETs</a:t>
            </a:r>
          </a:p>
          <a:p>
            <a:r>
              <a:rPr lang="en-US" dirty="0" smtClean="0"/>
              <a:t>SET/SEU Immune Latches Make it Immune to SETs</a:t>
            </a:r>
          </a:p>
          <a:p>
            <a:r>
              <a:rPr lang="en-US" dirty="0" smtClean="0"/>
              <a:t>SET/SEU Immune Latches are Immune to SETs so why Bother with Rest of Circuit</a:t>
            </a:r>
          </a:p>
          <a:p>
            <a:r>
              <a:rPr lang="en-US" dirty="0" smtClean="0"/>
              <a:t>Large Size Especially with SET/SEU Immune Latches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r>
              <a:rPr lang="en-US" dirty="0" smtClean="0"/>
              <a:t>Assessment </a:t>
            </a:r>
            <a:r>
              <a:rPr lang="en-US" dirty="0" smtClean="0"/>
              <a:t>of </a:t>
            </a:r>
            <a:r>
              <a:rPr lang="en-US" dirty="0" smtClean="0"/>
              <a:t>C-Element Version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Immune to Most </a:t>
            </a:r>
            <a:r>
              <a:rPr lang="en-US" dirty="0" smtClean="0"/>
              <a:t>SETs</a:t>
            </a:r>
          </a:p>
          <a:p>
            <a:r>
              <a:rPr lang="en-US" dirty="0" smtClean="0"/>
              <a:t>Smaller </a:t>
            </a:r>
            <a:r>
              <a:rPr lang="en-US" dirty="0" smtClean="0"/>
              <a:t>then Latch </a:t>
            </a:r>
            <a:r>
              <a:rPr lang="en-US" dirty="0" smtClean="0"/>
              <a:t>Version</a:t>
            </a:r>
            <a:endParaRPr lang="en-US" dirty="0" smtClean="0"/>
          </a:p>
          <a:p>
            <a:r>
              <a:rPr lang="en-US" dirty="0" smtClean="0"/>
              <a:t>Requires Timing Constraints</a:t>
            </a:r>
          </a:p>
          <a:p>
            <a:r>
              <a:rPr lang="en-US" dirty="0" smtClean="0"/>
              <a:t>Possible </a:t>
            </a:r>
            <a:r>
              <a:rPr lang="en-US" dirty="0" smtClean="0"/>
              <a:t>Problem with Stuck-at-Faults and First C-Element Fixed at One Value that Might </a:t>
            </a:r>
            <a:r>
              <a:rPr lang="en-US" dirty="0" smtClean="0"/>
              <a:t>Dissipate</a:t>
            </a:r>
          </a:p>
          <a:p>
            <a:r>
              <a:rPr lang="en-US" dirty="0" smtClean="0"/>
              <a:t>Problem </a:t>
            </a:r>
            <a:r>
              <a:rPr lang="en-US" dirty="0" smtClean="0"/>
              <a:t>at Consensus States with Both Arms of Final C-Element Open</a:t>
            </a:r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C-Element Version</a:t>
            </a:r>
            <a:endParaRPr lang="en-US" dirty="0"/>
          </a:p>
        </p:txBody>
      </p:sp>
      <p:pic>
        <p:nvPicPr>
          <p:cNvPr id="4" name="Content Placeholder 3" descr="celemup.g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23332" y="1600200"/>
            <a:ext cx="3497335" cy="4525963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COMIAC_template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COMIAC_template</Template>
  <TotalTime>3193</TotalTime>
  <Words>288</Words>
  <Application>Microsoft Office PowerPoint</Application>
  <PresentationFormat>On-screen Show (4:3)</PresentationFormat>
  <Paragraphs>37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COMIAC_template</vt:lpstr>
      <vt:lpstr>A Single Event Transient Resistant Majority Voter</vt:lpstr>
      <vt:lpstr>Single Event Transients (SETs)</vt:lpstr>
      <vt:lpstr>SETs and Majority Voters</vt:lpstr>
      <vt:lpstr>SET Resistant Majority Voter</vt:lpstr>
      <vt:lpstr>New Circuit using Latches</vt:lpstr>
      <vt:lpstr>New Circuit Using C-Elements</vt:lpstr>
      <vt:lpstr>Assessment of Latch Version</vt:lpstr>
      <vt:lpstr>Assessment of C-Element Version</vt:lpstr>
      <vt:lpstr>Another C-Element Version</vt:lpstr>
      <vt:lpstr>Further Directions</vt:lpstr>
      <vt:lpstr>References</vt:lpstr>
    </vt:vector>
  </TitlesOfParts>
  <Company>U.S. Air Force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Single Event Transient Resistant Majority Voter</dc:title>
  <dc:creator>cochrajo</dc:creator>
  <cp:lastModifiedBy>cochrajo</cp:lastModifiedBy>
  <cp:revision>17</cp:revision>
  <dcterms:created xsi:type="dcterms:W3CDTF">2009-08-13T17:08:11Z</dcterms:created>
  <dcterms:modified xsi:type="dcterms:W3CDTF">2009-08-17T21:26:00Z</dcterms:modified>
</cp:coreProperties>
</file>